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4" r:id="rId5"/>
    <p:sldId id="263" r:id="rId6"/>
    <p:sldId id="262" r:id="rId7"/>
    <p:sldId id="268" r:id="rId8"/>
    <p:sldId id="267" r:id="rId9"/>
    <p:sldId id="273" r:id="rId10"/>
    <p:sldId id="272" r:id="rId11"/>
    <p:sldId id="276" r:id="rId12"/>
    <p:sldId id="261" r:id="rId13"/>
    <p:sldId id="277" r:id="rId14"/>
    <p:sldId id="278" r:id="rId15"/>
    <p:sldId id="286" r:id="rId16"/>
    <p:sldId id="279" r:id="rId17"/>
    <p:sldId id="280" r:id="rId18"/>
    <p:sldId id="281" r:id="rId19"/>
    <p:sldId id="282" r:id="rId20"/>
    <p:sldId id="283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FED668F-008F-475E-B9DA-356ADBC46F8A}">
          <p14:sldIdLst>
            <p14:sldId id="256"/>
            <p14:sldId id="265"/>
            <p14:sldId id="259"/>
            <p14:sldId id="264"/>
            <p14:sldId id="263"/>
            <p14:sldId id="262"/>
            <p14:sldId id="268"/>
            <p14:sldId id="267"/>
            <p14:sldId id="273"/>
            <p14:sldId id="272"/>
            <p14:sldId id="276"/>
            <p14:sldId id="261"/>
            <p14:sldId id="277"/>
            <p14:sldId id="278"/>
            <p14:sldId id="286"/>
            <p14:sldId id="279"/>
            <p14:sldId id="280"/>
            <p14:sldId id="281"/>
            <p14:sldId id="282"/>
            <p14:sldId id="283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62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497716"/>
            <a:ext cx="1595830" cy="1542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576467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студенческого спортивного клуба «Олимп»</a:t>
            </a:r>
          </a:p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-255119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Движение ГТО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38"/>
          <a:stretch/>
        </p:blipFill>
        <p:spPr>
          <a:xfrm>
            <a:off x="257234" y="2132856"/>
            <a:ext cx="4767597" cy="383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60" r="19153"/>
          <a:stretch/>
        </p:blipFill>
        <p:spPr>
          <a:xfrm>
            <a:off x="5019117" y="1340768"/>
            <a:ext cx="4124883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31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36296" cy="87102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онкурс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эссе «ГТО? Я 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4923"/>
            <a:ext cx="8064896" cy="50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1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-315416"/>
            <a:ext cx="7452320" cy="146722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Туристический слёт – 2016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0" r="8649"/>
          <a:stretch/>
        </p:blipFill>
        <p:spPr>
          <a:xfrm>
            <a:off x="251520" y="1819895"/>
            <a:ext cx="5383050" cy="434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1238" y="1484784"/>
            <a:ext cx="3342117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14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сдача норм ГТО – «Тест - Драйв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78" t="10396" r="15762" b="6892"/>
          <a:stretch/>
        </p:blipFill>
        <p:spPr>
          <a:xfrm>
            <a:off x="5796136" y="1412776"/>
            <a:ext cx="3024336" cy="510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7" y="2142146"/>
            <a:ext cx="5712931" cy="380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9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131" y="620688"/>
            <a:ext cx="7054541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Легкоатлетические соревнования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среди студентов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63835"/>
            <a:ext cx="7426350" cy="502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118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772400" cy="7969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Кандидатов в мастера спорта в колледже становится больше!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746" y="1551751"/>
            <a:ext cx="3533222" cy="5006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2775"/>
            <a:ext cx="3456384" cy="518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510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81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первенство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УрФО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рукопашному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340768"/>
            <a:ext cx="3580014" cy="5275811"/>
          </a:xfrm>
        </p:spPr>
      </p:pic>
    </p:spTree>
    <p:extLst>
      <p:ext uri="{BB962C8B-B14F-4D97-AF65-F5344CB8AC3E}">
        <p14:creationId xmlns:p14="http://schemas.microsoft.com/office/powerpoint/2010/main" xmlns="" val="331719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582" y="-1379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11-кратные чемпионы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области!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40768"/>
            <a:ext cx="7872841" cy="526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617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245" y="22081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Новогодний областной турнир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армрестлингу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63835"/>
            <a:ext cx="7488832" cy="50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134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0810"/>
            <a:ext cx="7772400" cy="114300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92696"/>
            <a:ext cx="8395705" cy="579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645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04" y="1602522"/>
            <a:ext cx="2724130" cy="485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2120" y="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физкультурника»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196752"/>
            <a:ext cx="564098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309053"/>
            <a:ext cx="46020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14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93835"/>
            <a:ext cx="7772400" cy="79695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1340768"/>
            <a:ext cx="852094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477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796950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" y="20785"/>
            <a:ext cx="1597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26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1650" y="98311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«Бег Мира»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59131"/>
            <a:ext cx="8198621" cy="486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2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55772"/>
            <a:ext cx="74523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спортивного клуба «Нирвана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83585"/>
            <a:ext cx="7041512" cy="396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26"/>
          <a:stretch/>
        </p:blipFill>
        <p:spPr>
          <a:xfrm>
            <a:off x="4686464" y="3652247"/>
            <a:ext cx="428373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2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43853"/>
            <a:ext cx="6779096" cy="10215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Кросс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«Золотая осень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500174"/>
            <a:ext cx="7719874" cy="514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15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39773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1639625"/>
              </p:ext>
            </p:extLst>
          </p:nvPr>
        </p:nvGraphicFramePr>
        <p:xfrm>
          <a:off x="251520" y="2060848"/>
          <a:ext cx="8640961" cy="396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003"/>
                <a:gridCol w="1909946"/>
                <a:gridCol w="885065"/>
                <a:gridCol w="597850"/>
                <a:gridCol w="864818"/>
                <a:gridCol w="1971890"/>
                <a:gridCol w="894788"/>
                <a:gridCol w="656601"/>
              </a:tblGrid>
              <a:tr h="939951">
                <a:tc gridSpan="4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Юноши ( 1 км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Девушки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( 500 м)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74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Гр. </a:t>
                      </a:r>
                      <a:endParaRPr lang="ru-RU" dirty="0"/>
                    </a:p>
                  </a:txBody>
                  <a:tcPr anchor="ctr"/>
                </a:tc>
              </a:tr>
              <a:tr h="6642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Сатторов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Умеджон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Пережогина Ксения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1,26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anchor="ctr"/>
                </a:tc>
              </a:tr>
              <a:tr h="9399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Просеков Андрей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2,54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Борисова</a:t>
                      </a:r>
                    </a:p>
                    <a:p>
                      <a:pPr algn="ctr"/>
                      <a:r>
                        <a:rPr lang="ru-RU" baseline="0" dirty="0" smtClean="0"/>
                        <a:t> Алина 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1,27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</a:t>
                      </a:r>
                      <a:endParaRPr lang="ru-RU" dirty="0"/>
                    </a:p>
                  </a:txBody>
                  <a:tcPr anchor="ctr"/>
                </a:tc>
              </a:tr>
              <a:tr h="9399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Ходак</a:t>
                      </a:r>
                      <a:r>
                        <a:rPr lang="ru-RU" baseline="0" dirty="0" smtClean="0"/>
                        <a:t> Александр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2,59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Баймурзина</a:t>
                      </a:r>
                      <a:r>
                        <a:rPr lang="ru-RU" dirty="0" smtClean="0"/>
                        <a:t> Диана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1,31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14а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4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93" y="1287418"/>
            <a:ext cx="2408733" cy="3606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316381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Кандидат в мастера спорта – 2016!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444119"/>
            <a:ext cx="2305408" cy="3463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286593"/>
            <a:ext cx="2270414" cy="3373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554391"/>
            <a:ext cx="3429479" cy="510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зарядку становись!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0" r="22385"/>
          <a:stretch/>
        </p:blipFill>
        <p:spPr>
          <a:xfrm>
            <a:off x="179512" y="1412775"/>
            <a:ext cx="3409627" cy="351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529672"/>
            <a:ext cx="6125430" cy="413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16381"/>
            <a:ext cx="6995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день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Кросс Наций - 2016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50" y="116632"/>
            <a:ext cx="1595830" cy="1542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765" y="1630827"/>
            <a:ext cx="7527242" cy="497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73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912</TotalTime>
  <Words>152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Слайд 1</vt:lpstr>
      <vt:lpstr>«День физкультурника» </vt:lpstr>
      <vt:lpstr>«Бег Мира»</vt:lpstr>
      <vt:lpstr>Открытие спортивного клуба «Нирвана» </vt:lpstr>
      <vt:lpstr>Кросс «Золотая осень»</vt:lpstr>
      <vt:lpstr>Результаты</vt:lpstr>
      <vt:lpstr>Кандидат в мастера спорта – 2016!</vt:lpstr>
      <vt:lpstr>На зарядку становись!</vt:lpstr>
      <vt:lpstr>Всероссийский день бега  «Кросс Наций - 2016»</vt:lpstr>
      <vt:lpstr>Движение ГТО</vt:lpstr>
      <vt:lpstr>Конкурс эссе «ГТО? Я за!» </vt:lpstr>
      <vt:lpstr>Туристический слёт – 2016 </vt:lpstr>
      <vt:lpstr>Пробная сдача норм ГТО – «Тест - Драйв»</vt:lpstr>
      <vt:lpstr>Легкоатлетические соревнования среди студентов ПОО</vt:lpstr>
      <vt:lpstr>Кандидатов в мастера спорта в колледже становится больше!</vt:lpstr>
      <vt:lpstr>Открытое первенство УрФО по рукопашному бою</vt:lpstr>
      <vt:lpstr>11-кратные чемпионы области! </vt:lpstr>
      <vt:lpstr>Новогодний областной турнир по армрестлингу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ert4589</cp:lastModifiedBy>
  <cp:revision>68</cp:revision>
  <dcterms:created xsi:type="dcterms:W3CDTF">2015-10-20T13:48:58Z</dcterms:created>
  <dcterms:modified xsi:type="dcterms:W3CDTF">2017-02-22T20:22:21Z</dcterms:modified>
</cp:coreProperties>
</file>